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9753600" cy="73152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Cx/+NY28/L6xYRimeQskI6THK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9FA34-A43D-44E8-B61B-6A901FF9EF6B}" v="6" dt="2023-12-12T13:05:39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2" y="2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" userId="cc88ce36-e0b3-49ca-8cdb-100b092c7b46" providerId="ADAL" clId="{8509FA34-A43D-44E8-B61B-6A901FF9EF6B}"/>
    <pc:docChg chg="undo custSel modSld">
      <pc:chgData name="geral" userId="cc88ce36-e0b3-49ca-8cdb-100b092c7b46" providerId="ADAL" clId="{8509FA34-A43D-44E8-B61B-6A901FF9EF6B}" dt="2023-12-14T23:56:12.311" v="294" actId="20577"/>
      <pc:docMkLst>
        <pc:docMk/>
      </pc:docMkLst>
      <pc:sldChg chg="modSp mod">
        <pc:chgData name="geral" userId="cc88ce36-e0b3-49ca-8cdb-100b092c7b46" providerId="ADAL" clId="{8509FA34-A43D-44E8-B61B-6A901FF9EF6B}" dt="2023-12-14T23:56:12.311" v="294" actId="20577"/>
        <pc:sldMkLst>
          <pc:docMk/>
          <pc:sldMk cId="0" sldId="256"/>
        </pc:sldMkLst>
        <pc:spChg chg="mod">
          <ac:chgData name="geral" userId="cc88ce36-e0b3-49ca-8cdb-100b092c7b46" providerId="ADAL" clId="{8509FA34-A43D-44E8-B61B-6A901FF9EF6B}" dt="2023-12-12T12:54:53.278" v="2" actId="403"/>
          <ac:spMkLst>
            <pc:docMk/>
            <pc:sldMk cId="0" sldId="256"/>
            <ac:spMk id="50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2T12:54:28.690" v="0" actId="123"/>
          <ac:spMkLst>
            <pc:docMk/>
            <pc:sldMk cId="0" sldId="256"/>
            <ac:spMk id="51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4T23:56:12.311" v="294" actId="20577"/>
          <ac:spMkLst>
            <pc:docMk/>
            <pc:sldMk cId="0" sldId="256"/>
            <ac:spMk id="52" creationId="{00000000-0000-0000-0000-000000000000}"/>
          </ac:spMkLst>
        </pc:spChg>
      </pc:sldChg>
      <pc:sldChg chg="modSp mod">
        <pc:chgData name="geral" userId="cc88ce36-e0b3-49ca-8cdb-100b092c7b46" providerId="ADAL" clId="{8509FA34-A43D-44E8-B61B-6A901FF9EF6B}" dt="2023-12-12T12:57:55.838" v="17" actId="1037"/>
        <pc:sldMkLst>
          <pc:docMk/>
          <pc:sldMk cId="0" sldId="257"/>
        </pc:sldMkLst>
        <pc:spChg chg="mod">
          <ac:chgData name="geral" userId="cc88ce36-e0b3-49ca-8cdb-100b092c7b46" providerId="ADAL" clId="{8509FA34-A43D-44E8-B61B-6A901FF9EF6B}" dt="2023-12-12T12:57:55.838" v="17" actId="103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2T12:57:31.758" v="3" actId="14100"/>
          <ac:spMkLst>
            <pc:docMk/>
            <pc:sldMk cId="0" sldId="257"/>
            <ac:spMk id="62" creationId="{00000000-0000-0000-0000-000000000000}"/>
          </ac:spMkLst>
        </pc:spChg>
        <pc:picChg chg="mod">
          <ac:chgData name="geral" userId="cc88ce36-e0b3-49ca-8cdb-100b092c7b46" providerId="ADAL" clId="{8509FA34-A43D-44E8-B61B-6A901FF9EF6B}" dt="2023-12-12T12:57:36.090" v="4" actId="1076"/>
          <ac:picMkLst>
            <pc:docMk/>
            <pc:sldMk cId="0" sldId="257"/>
            <ac:picMk id="63" creationId="{00000000-0000-0000-0000-000000000000}"/>
          </ac:picMkLst>
        </pc:picChg>
      </pc:sldChg>
      <pc:sldChg chg="modSp mod">
        <pc:chgData name="geral" userId="cc88ce36-e0b3-49ca-8cdb-100b092c7b46" providerId="ADAL" clId="{8509FA34-A43D-44E8-B61B-6A901FF9EF6B}" dt="2023-12-12T13:00:07.598" v="53" actId="6549"/>
        <pc:sldMkLst>
          <pc:docMk/>
          <pc:sldMk cId="0" sldId="258"/>
        </pc:sldMkLst>
        <pc:spChg chg="mod">
          <ac:chgData name="geral" userId="cc88ce36-e0b3-49ca-8cdb-100b092c7b46" providerId="ADAL" clId="{8509FA34-A43D-44E8-B61B-6A901FF9EF6B}" dt="2023-12-12T12:57:46.107" v="5" actId="123"/>
          <ac:spMkLst>
            <pc:docMk/>
            <pc:sldMk cId="0" sldId="258"/>
            <ac:spMk id="71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2T13:00:07.598" v="53" actId="6549"/>
          <ac:spMkLst>
            <pc:docMk/>
            <pc:sldMk cId="0" sldId="258"/>
            <ac:spMk id="73" creationId="{00000000-0000-0000-0000-000000000000}"/>
          </ac:spMkLst>
        </pc:spChg>
      </pc:sldChg>
      <pc:sldChg chg="modSp mod">
        <pc:chgData name="geral" userId="cc88ce36-e0b3-49ca-8cdb-100b092c7b46" providerId="ADAL" clId="{8509FA34-A43D-44E8-B61B-6A901FF9EF6B}" dt="2023-12-12T13:02:35.362" v="173" actId="6549"/>
        <pc:sldMkLst>
          <pc:docMk/>
          <pc:sldMk cId="0" sldId="259"/>
        </pc:sldMkLst>
        <pc:spChg chg="mod">
          <ac:chgData name="geral" userId="cc88ce36-e0b3-49ca-8cdb-100b092c7b46" providerId="ADAL" clId="{8509FA34-A43D-44E8-B61B-6A901FF9EF6B}" dt="2023-12-12T13:00:16.448" v="60" actId="6549"/>
          <ac:spMkLst>
            <pc:docMk/>
            <pc:sldMk cId="0" sldId="259"/>
            <ac:spMk id="82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2T13:02:35.362" v="173" actId="6549"/>
          <ac:spMkLst>
            <pc:docMk/>
            <pc:sldMk cId="0" sldId="259"/>
            <ac:spMk id="84" creationId="{00000000-0000-0000-0000-000000000000}"/>
          </ac:spMkLst>
        </pc:spChg>
      </pc:sldChg>
      <pc:sldChg chg="addSp delSp modSp mod">
        <pc:chgData name="geral" userId="cc88ce36-e0b3-49ca-8cdb-100b092c7b46" providerId="ADAL" clId="{8509FA34-A43D-44E8-B61B-6A901FF9EF6B}" dt="2023-12-12T13:02:40.258" v="174" actId="20577"/>
        <pc:sldMkLst>
          <pc:docMk/>
          <pc:sldMk cId="0" sldId="260"/>
        </pc:sldMkLst>
        <pc:spChg chg="add mod">
          <ac:chgData name="geral" userId="cc88ce36-e0b3-49ca-8cdb-100b092c7b46" providerId="ADAL" clId="{8509FA34-A43D-44E8-B61B-6A901FF9EF6B}" dt="2023-12-12T13:02:12.368" v="154" actId="20577"/>
          <ac:spMkLst>
            <pc:docMk/>
            <pc:sldMk cId="0" sldId="260"/>
            <ac:spMk id="2" creationId="{04E74686-5BDB-7691-4D49-F20AD17CE2C9}"/>
          </ac:spMkLst>
        </pc:spChg>
        <pc:spChg chg="del mod">
          <ac:chgData name="geral" userId="cc88ce36-e0b3-49ca-8cdb-100b092c7b46" providerId="ADAL" clId="{8509FA34-A43D-44E8-B61B-6A901FF9EF6B}" dt="2023-12-12T13:02:08.467" v="145" actId="478"/>
          <ac:spMkLst>
            <pc:docMk/>
            <pc:sldMk cId="0" sldId="260"/>
            <ac:spMk id="93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2T13:02:40.258" v="174" actId="20577"/>
          <ac:spMkLst>
            <pc:docMk/>
            <pc:sldMk cId="0" sldId="260"/>
            <ac:spMk id="95" creationId="{00000000-0000-0000-0000-000000000000}"/>
          </ac:spMkLst>
        </pc:spChg>
      </pc:sldChg>
      <pc:sldChg chg="addSp delSp modSp mod">
        <pc:chgData name="geral" userId="cc88ce36-e0b3-49ca-8cdb-100b092c7b46" providerId="ADAL" clId="{8509FA34-A43D-44E8-B61B-6A901FF9EF6B}" dt="2023-12-12T13:03:49.887" v="233" actId="20577"/>
        <pc:sldMkLst>
          <pc:docMk/>
          <pc:sldMk cId="0" sldId="261"/>
        </pc:sldMkLst>
        <pc:spChg chg="add mod">
          <ac:chgData name="geral" userId="cc88ce36-e0b3-49ca-8cdb-100b092c7b46" providerId="ADAL" clId="{8509FA34-A43D-44E8-B61B-6A901FF9EF6B}" dt="2023-12-12T13:02:24.448" v="164" actId="20577"/>
          <ac:spMkLst>
            <pc:docMk/>
            <pc:sldMk cId="0" sldId="261"/>
            <ac:spMk id="2" creationId="{126AB427-19F8-5469-D6C9-7A77253D2E84}"/>
          </ac:spMkLst>
        </pc:spChg>
        <pc:spChg chg="del">
          <ac:chgData name="geral" userId="cc88ce36-e0b3-49ca-8cdb-100b092c7b46" providerId="ADAL" clId="{8509FA34-A43D-44E8-B61B-6A901FF9EF6B}" dt="2023-12-12T13:02:20.506" v="155" actId="478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2T13:03:49.887" v="233" actId="20577"/>
          <ac:spMkLst>
            <pc:docMk/>
            <pc:sldMk cId="0" sldId="261"/>
            <ac:spMk id="106" creationId="{00000000-0000-0000-0000-000000000000}"/>
          </ac:spMkLst>
        </pc:spChg>
      </pc:sldChg>
      <pc:sldChg chg="addSp delSp modSp mod">
        <pc:chgData name="geral" userId="cc88ce36-e0b3-49ca-8cdb-100b092c7b46" providerId="ADAL" clId="{8509FA34-A43D-44E8-B61B-6A901FF9EF6B}" dt="2023-12-12T13:05:09.872" v="285" actId="20577"/>
        <pc:sldMkLst>
          <pc:docMk/>
          <pc:sldMk cId="0" sldId="262"/>
        </pc:sldMkLst>
        <pc:spChg chg="add del mod">
          <ac:chgData name="geral" userId="cc88ce36-e0b3-49ca-8cdb-100b092c7b46" providerId="ADAL" clId="{8509FA34-A43D-44E8-B61B-6A901FF9EF6B}" dt="2023-12-12T13:04:14.001" v="236"/>
          <ac:spMkLst>
            <pc:docMk/>
            <pc:sldMk cId="0" sldId="262"/>
            <ac:spMk id="2" creationId="{8DABB874-2059-D7D4-F09A-0D7AD929B733}"/>
          </ac:spMkLst>
        </pc:spChg>
        <pc:spChg chg="add mod">
          <ac:chgData name="geral" userId="cc88ce36-e0b3-49ca-8cdb-100b092c7b46" providerId="ADAL" clId="{8509FA34-A43D-44E8-B61B-6A901FF9EF6B}" dt="2023-12-12T13:04:22.817" v="249" actId="20577"/>
          <ac:spMkLst>
            <pc:docMk/>
            <pc:sldMk cId="0" sldId="262"/>
            <ac:spMk id="3" creationId="{469CC4AF-C99D-17E0-EC7A-127BA0F5EDE6}"/>
          </ac:spMkLst>
        </pc:spChg>
        <pc:spChg chg="add del">
          <ac:chgData name="geral" userId="cc88ce36-e0b3-49ca-8cdb-100b092c7b46" providerId="ADAL" clId="{8509FA34-A43D-44E8-B61B-6A901FF9EF6B}" dt="2023-12-12T13:04:17.938" v="238" actId="478"/>
          <ac:spMkLst>
            <pc:docMk/>
            <pc:sldMk cId="0" sldId="262"/>
            <ac:spMk id="115" creationId="{00000000-0000-0000-0000-000000000000}"/>
          </ac:spMkLst>
        </pc:spChg>
        <pc:spChg chg="mod">
          <ac:chgData name="geral" userId="cc88ce36-e0b3-49ca-8cdb-100b092c7b46" providerId="ADAL" clId="{8509FA34-A43D-44E8-B61B-6A901FF9EF6B}" dt="2023-12-12T13:05:09.872" v="285" actId="20577"/>
          <ac:spMkLst>
            <pc:docMk/>
            <pc:sldMk cId="0" sldId="262"/>
            <ac:spMk id="117" creationId="{00000000-0000-0000-0000-000000000000}"/>
          </ac:spMkLst>
        </pc:spChg>
      </pc:sldChg>
      <pc:sldChg chg="addSp delSp modSp mod">
        <pc:chgData name="geral" userId="cc88ce36-e0b3-49ca-8cdb-100b092c7b46" providerId="ADAL" clId="{8509FA34-A43D-44E8-B61B-6A901FF9EF6B}" dt="2023-12-12T13:05:53.127" v="292" actId="122"/>
        <pc:sldMkLst>
          <pc:docMk/>
          <pc:sldMk cId="0" sldId="263"/>
        </pc:sldMkLst>
        <pc:spChg chg="mod">
          <ac:chgData name="geral" userId="cc88ce36-e0b3-49ca-8cdb-100b092c7b46" providerId="ADAL" clId="{8509FA34-A43D-44E8-B61B-6A901FF9EF6B}" dt="2023-12-12T13:05:53.127" v="292" actId="122"/>
          <ac:spMkLst>
            <pc:docMk/>
            <pc:sldMk cId="0" sldId="263"/>
            <ac:spMk id="2" creationId="{15E6F4F1-127E-ADAD-6EA0-FAB1F50AFABC}"/>
          </ac:spMkLst>
        </pc:spChg>
        <pc:spChg chg="mod">
          <ac:chgData name="geral" userId="cc88ce36-e0b3-49ca-8cdb-100b092c7b46" providerId="ADAL" clId="{8509FA34-A43D-44E8-B61B-6A901FF9EF6B}" dt="2023-12-12T13:05:18.315" v="286" actId="20577"/>
          <ac:spMkLst>
            <pc:docMk/>
            <pc:sldMk cId="0" sldId="263"/>
            <ac:spMk id="3" creationId="{D9C5811A-E49D-DBD0-929F-65E5411E64D5}"/>
          </ac:spMkLst>
        </pc:spChg>
        <pc:spChg chg="add mod">
          <ac:chgData name="geral" userId="cc88ce36-e0b3-49ca-8cdb-100b092c7b46" providerId="ADAL" clId="{8509FA34-A43D-44E8-B61B-6A901FF9EF6B}" dt="2023-12-12T13:05:39.082" v="288"/>
          <ac:spMkLst>
            <pc:docMk/>
            <pc:sldMk cId="0" sldId="263"/>
            <ac:spMk id="5" creationId="{9F69F71A-6B5F-245B-6D39-0027A74CB7D8}"/>
          </ac:spMkLst>
        </pc:spChg>
        <pc:spChg chg="add mod">
          <ac:chgData name="geral" userId="cc88ce36-e0b3-49ca-8cdb-100b092c7b46" providerId="ADAL" clId="{8509FA34-A43D-44E8-B61B-6A901FF9EF6B}" dt="2023-12-12T13:05:39.082" v="288"/>
          <ac:spMkLst>
            <pc:docMk/>
            <pc:sldMk cId="0" sldId="263"/>
            <ac:spMk id="6" creationId="{73FA3EE6-FE91-EA30-92D9-82E3803987EC}"/>
          </ac:spMkLst>
        </pc:spChg>
        <pc:spChg chg="del">
          <ac:chgData name="geral" userId="cc88ce36-e0b3-49ca-8cdb-100b092c7b46" providerId="ADAL" clId="{8509FA34-A43D-44E8-B61B-6A901FF9EF6B}" dt="2023-12-12T13:05:38.307" v="287" actId="478"/>
          <ac:spMkLst>
            <pc:docMk/>
            <pc:sldMk cId="0" sldId="263"/>
            <ac:spMk id="128" creationId="{00000000-0000-0000-0000-000000000000}"/>
          </ac:spMkLst>
        </pc:spChg>
        <pc:spChg chg="del">
          <ac:chgData name="geral" userId="cc88ce36-e0b3-49ca-8cdb-100b092c7b46" providerId="ADAL" clId="{8509FA34-A43D-44E8-B61B-6A901FF9EF6B}" dt="2023-12-12T13:05:38.307" v="287" actId="478"/>
          <ac:spMkLst>
            <pc:docMk/>
            <pc:sldMk cId="0" sldId="263"/>
            <ac:spMk id="129" creationId="{00000000-0000-0000-0000-000000000000}"/>
          </ac:spMkLst>
        </pc:spChg>
        <pc:picChg chg="del">
          <ac:chgData name="geral" userId="cc88ce36-e0b3-49ca-8cdb-100b092c7b46" providerId="ADAL" clId="{8509FA34-A43D-44E8-B61B-6A901FF9EF6B}" dt="2023-12-12T13:05:38.307" v="287" actId="478"/>
          <ac:picMkLst>
            <pc:docMk/>
            <pc:sldMk cId="0" sldId="263"/>
            <ac:picMk id="4" creationId="{59C2692E-5B64-3EFF-A91F-3D746CCBE383}"/>
          </ac:picMkLst>
        </pc:picChg>
        <pc:picChg chg="add mod">
          <ac:chgData name="geral" userId="cc88ce36-e0b3-49ca-8cdb-100b092c7b46" providerId="ADAL" clId="{8509FA34-A43D-44E8-B61B-6A901FF9EF6B}" dt="2023-12-12T13:05:39.082" v="288"/>
          <ac:picMkLst>
            <pc:docMk/>
            <pc:sldMk cId="0" sldId="263"/>
            <ac:picMk id="7" creationId="{C152C3B2-F742-D873-9240-3A97516E42C4}"/>
          </ac:picMkLst>
        </pc:picChg>
      </pc:sldChg>
    </pc:docChg>
  </pc:docChgLst>
  <pc:docChgLst>
    <pc:chgData name="Sandra Silverio" userId="911bd91b-4f7b-4756-8155-0c11409226a6" providerId="ADAL" clId="{FC61665F-2BF6-4D09-B50F-50B83FF264E4}"/>
    <pc:docChg chg="custSel modSld">
      <pc:chgData name="Sandra Silverio" userId="911bd91b-4f7b-4756-8155-0c11409226a6" providerId="ADAL" clId="{FC61665F-2BF6-4D09-B50F-50B83FF264E4}" dt="2023-12-10T22:33:15.298" v="247"/>
      <pc:docMkLst>
        <pc:docMk/>
      </pc:docMkLst>
      <pc:sldChg chg="addSp delSp modSp mod">
        <pc:chgData name="Sandra Silverio" userId="911bd91b-4f7b-4756-8155-0c11409226a6" providerId="ADAL" clId="{FC61665F-2BF6-4D09-B50F-50B83FF264E4}" dt="2023-12-10T22:16:21.169" v="57" actId="14100"/>
        <pc:sldMkLst>
          <pc:docMk/>
          <pc:sldMk cId="0" sldId="256"/>
        </pc:sldMkLst>
        <pc:spChg chg="mod">
          <ac:chgData name="Sandra Silverio" userId="911bd91b-4f7b-4756-8155-0c11409226a6" providerId="ADAL" clId="{FC61665F-2BF6-4D09-B50F-50B83FF264E4}" dt="2023-12-10T22:15:13.131" v="49" actId="313"/>
          <ac:spMkLst>
            <pc:docMk/>
            <pc:sldMk cId="0" sldId="256"/>
            <ac:spMk id="51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16:21.169" v="57" actId="14100"/>
          <ac:spMkLst>
            <pc:docMk/>
            <pc:sldMk cId="0" sldId="256"/>
            <ac:spMk id="52" creationId="{00000000-0000-0000-0000-000000000000}"/>
          </ac:spMkLst>
        </pc:spChg>
        <pc:picChg chg="add mod">
          <ac:chgData name="Sandra Silverio" userId="911bd91b-4f7b-4756-8155-0c11409226a6" providerId="ADAL" clId="{FC61665F-2BF6-4D09-B50F-50B83FF264E4}" dt="2023-12-10T22:15:32.528" v="53" actId="14100"/>
          <ac:picMkLst>
            <pc:docMk/>
            <pc:sldMk cId="0" sldId="256"/>
            <ac:picMk id="2" creationId="{C0D4ACFD-173F-5851-48E0-D532FE6EA335}"/>
          </ac:picMkLst>
        </pc:picChg>
        <pc:picChg chg="del">
          <ac:chgData name="Sandra Silverio" userId="911bd91b-4f7b-4756-8155-0c11409226a6" providerId="ADAL" clId="{FC61665F-2BF6-4D09-B50F-50B83FF264E4}" dt="2023-12-10T22:15:22.542" v="50" actId="478"/>
          <ac:picMkLst>
            <pc:docMk/>
            <pc:sldMk cId="0" sldId="256"/>
            <ac:picMk id="48" creationId="{00000000-0000-0000-0000-000000000000}"/>
          </ac:picMkLst>
        </pc:picChg>
      </pc:sldChg>
      <pc:sldChg chg="delSp modSp mod">
        <pc:chgData name="Sandra Silverio" userId="911bd91b-4f7b-4756-8155-0c11409226a6" providerId="ADAL" clId="{FC61665F-2BF6-4D09-B50F-50B83FF264E4}" dt="2023-12-10T22:18:24.811" v="70" actId="313"/>
        <pc:sldMkLst>
          <pc:docMk/>
          <pc:sldMk cId="0" sldId="257"/>
        </pc:sldMkLst>
        <pc:spChg chg="del">
          <ac:chgData name="Sandra Silverio" userId="911bd91b-4f7b-4756-8155-0c11409226a6" providerId="ADAL" clId="{FC61665F-2BF6-4D09-B50F-50B83FF264E4}" dt="2023-12-10T22:16:32.011" v="58" actId="478"/>
          <ac:spMkLst>
            <pc:docMk/>
            <pc:sldMk cId="0" sldId="257"/>
            <ac:spMk id="59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17:25.131" v="63" actId="2057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18:24.811" v="70" actId="313"/>
          <ac:spMkLst>
            <pc:docMk/>
            <pc:sldMk cId="0" sldId="257"/>
            <ac:spMk id="62" creationId="{00000000-0000-0000-0000-000000000000}"/>
          </ac:spMkLst>
        </pc:spChg>
        <pc:picChg chg="del">
          <ac:chgData name="Sandra Silverio" userId="911bd91b-4f7b-4756-8155-0c11409226a6" providerId="ADAL" clId="{FC61665F-2BF6-4D09-B50F-50B83FF264E4}" dt="2023-12-10T22:16:32.011" v="58" actId="478"/>
          <ac:picMkLst>
            <pc:docMk/>
            <pc:sldMk cId="0" sldId="257"/>
            <ac:picMk id="58" creationId="{00000000-0000-0000-0000-000000000000}"/>
          </ac:picMkLst>
        </pc:picChg>
      </pc:sldChg>
      <pc:sldChg chg="delSp modSp mod">
        <pc:chgData name="Sandra Silverio" userId="911bd91b-4f7b-4756-8155-0c11409226a6" providerId="ADAL" clId="{FC61665F-2BF6-4D09-B50F-50B83FF264E4}" dt="2023-12-10T22:23:24.692" v="176" actId="313"/>
        <pc:sldMkLst>
          <pc:docMk/>
          <pc:sldMk cId="0" sldId="258"/>
        </pc:sldMkLst>
        <pc:spChg chg="del">
          <ac:chgData name="Sandra Silverio" userId="911bd91b-4f7b-4756-8155-0c11409226a6" providerId="ADAL" clId="{FC61665F-2BF6-4D09-B50F-50B83FF264E4}" dt="2023-12-10T22:19:23.058" v="78" actId="478"/>
          <ac:spMkLst>
            <pc:docMk/>
            <pc:sldMk cId="0" sldId="258"/>
            <ac:spMk id="70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19:16.638" v="77" actId="313"/>
          <ac:spMkLst>
            <pc:docMk/>
            <pc:sldMk cId="0" sldId="258"/>
            <ac:spMk id="71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3:24.692" v="176" actId="313"/>
          <ac:spMkLst>
            <pc:docMk/>
            <pc:sldMk cId="0" sldId="258"/>
            <ac:spMk id="73" creationId="{00000000-0000-0000-0000-000000000000}"/>
          </ac:spMkLst>
        </pc:spChg>
        <pc:picChg chg="del">
          <ac:chgData name="Sandra Silverio" userId="911bd91b-4f7b-4756-8155-0c11409226a6" providerId="ADAL" clId="{FC61665F-2BF6-4D09-B50F-50B83FF264E4}" dt="2023-12-10T22:19:23.058" v="78" actId="478"/>
          <ac:picMkLst>
            <pc:docMk/>
            <pc:sldMk cId="0" sldId="258"/>
            <ac:picMk id="69" creationId="{00000000-0000-0000-0000-000000000000}"/>
          </ac:picMkLst>
        </pc:picChg>
        <pc:picChg chg="mod ord">
          <ac:chgData name="Sandra Silverio" userId="911bd91b-4f7b-4756-8155-0c11409226a6" providerId="ADAL" clId="{FC61665F-2BF6-4D09-B50F-50B83FF264E4}" dt="2023-12-10T22:20:08.994" v="85" actId="167"/>
          <ac:picMkLst>
            <pc:docMk/>
            <pc:sldMk cId="0" sldId="258"/>
            <ac:picMk id="74" creationId="{00000000-0000-0000-0000-000000000000}"/>
          </ac:picMkLst>
        </pc:picChg>
      </pc:sldChg>
      <pc:sldChg chg="delSp modSp mod">
        <pc:chgData name="Sandra Silverio" userId="911bd91b-4f7b-4756-8155-0c11409226a6" providerId="ADAL" clId="{FC61665F-2BF6-4D09-B50F-50B83FF264E4}" dt="2023-12-10T22:25:26.412" v="190" actId="1076"/>
        <pc:sldMkLst>
          <pc:docMk/>
          <pc:sldMk cId="0" sldId="259"/>
        </pc:sldMkLst>
        <pc:spChg chg="del">
          <ac:chgData name="Sandra Silverio" userId="911bd91b-4f7b-4756-8155-0c11409226a6" providerId="ADAL" clId="{FC61665F-2BF6-4D09-B50F-50B83FF264E4}" dt="2023-12-10T22:24:14.777" v="181" actId="478"/>
          <ac:spMkLst>
            <pc:docMk/>
            <pc:sldMk cId="0" sldId="259"/>
            <ac:spMk id="81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4:04.069" v="180" actId="790"/>
          <ac:spMkLst>
            <pc:docMk/>
            <pc:sldMk cId="0" sldId="259"/>
            <ac:spMk id="82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5:17.057" v="189" actId="313"/>
          <ac:spMkLst>
            <pc:docMk/>
            <pc:sldMk cId="0" sldId="259"/>
            <ac:spMk id="84" creationId="{00000000-0000-0000-0000-000000000000}"/>
          </ac:spMkLst>
        </pc:spChg>
        <pc:picChg chg="del">
          <ac:chgData name="Sandra Silverio" userId="911bd91b-4f7b-4756-8155-0c11409226a6" providerId="ADAL" clId="{FC61665F-2BF6-4D09-B50F-50B83FF264E4}" dt="2023-12-10T22:24:14.777" v="181" actId="478"/>
          <ac:picMkLst>
            <pc:docMk/>
            <pc:sldMk cId="0" sldId="259"/>
            <ac:picMk id="80" creationId="{00000000-0000-0000-0000-000000000000}"/>
          </ac:picMkLst>
        </pc:picChg>
        <pc:picChg chg="mod">
          <ac:chgData name="Sandra Silverio" userId="911bd91b-4f7b-4756-8155-0c11409226a6" providerId="ADAL" clId="{FC61665F-2BF6-4D09-B50F-50B83FF264E4}" dt="2023-12-10T22:25:26.412" v="190" actId="1076"/>
          <ac:picMkLst>
            <pc:docMk/>
            <pc:sldMk cId="0" sldId="259"/>
            <ac:picMk id="85" creationId="{00000000-0000-0000-0000-000000000000}"/>
          </ac:picMkLst>
        </pc:picChg>
      </pc:sldChg>
      <pc:sldChg chg="delSp modSp mod">
        <pc:chgData name="Sandra Silverio" userId="911bd91b-4f7b-4756-8155-0c11409226a6" providerId="ADAL" clId="{FC61665F-2BF6-4D09-B50F-50B83FF264E4}" dt="2023-12-10T22:27:00.456" v="201" actId="313"/>
        <pc:sldMkLst>
          <pc:docMk/>
          <pc:sldMk cId="0" sldId="260"/>
        </pc:sldMkLst>
        <pc:spChg chg="del">
          <ac:chgData name="Sandra Silverio" userId="911bd91b-4f7b-4756-8155-0c11409226a6" providerId="ADAL" clId="{FC61665F-2BF6-4D09-B50F-50B83FF264E4}" dt="2023-12-10T22:26:08.420" v="194" actId="478"/>
          <ac:spMkLst>
            <pc:docMk/>
            <pc:sldMk cId="0" sldId="260"/>
            <ac:spMk id="92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6:02.416" v="193" actId="790"/>
          <ac:spMkLst>
            <pc:docMk/>
            <pc:sldMk cId="0" sldId="260"/>
            <ac:spMk id="93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7:00.456" v="201" actId="313"/>
          <ac:spMkLst>
            <pc:docMk/>
            <pc:sldMk cId="0" sldId="260"/>
            <ac:spMk id="95" creationId="{00000000-0000-0000-0000-000000000000}"/>
          </ac:spMkLst>
        </pc:spChg>
        <pc:picChg chg="del">
          <ac:chgData name="Sandra Silverio" userId="911bd91b-4f7b-4756-8155-0c11409226a6" providerId="ADAL" clId="{FC61665F-2BF6-4D09-B50F-50B83FF264E4}" dt="2023-12-10T22:26:08.420" v="194" actId="478"/>
          <ac:picMkLst>
            <pc:docMk/>
            <pc:sldMk cId="0" sldId="260"/>
            <ac:picMk id="91" creationId="{00000000-0000-0000-0000-000000000000}"/>
          </ac:picMkLst>
        </pc:picChg>
        <pc:picChg chg="mod">
          <ac:chgData name="Sandra Silverio" userId="911bd91b-4f7b-4756-8155-0c11409226a6" providerId="ADAL" clId="{FC61665F-2BF6-4D09-B50F-50B83FF264E4}" dt="2023-12-10T22:26:34.269" v="197" actId="1076"/>
          <ac:picMkLst>
            <pc:docMk/>
            <pc:sldMk cId="0" sldId="260"/>
            <ac:picMk id="96" creationId="{00000000-0000-0000-0000-000000000000}"/>
          </ac:picMkLst>
        </pc:picChg>
      </pc:sldChg>
      <pc:sldChg chg="delSp modSp mod">
        <pc:chgData name="Sandra Silverio" userId="911bd91b-4f7b-4756-8155-0c11409226a6" providerId="ADAL" clId="{FC61665F-2BF6-4D09-B50F-50B83FF264E4}" dt="2023-12-10T22:29:06.253" v="223" actId="20577"/>
        <pc:sldMkLst>
          <pc:docMk/>
          <pc:sldMk cId="0" sldId="261"/>
        </pc:sldMkLst>
        <pc:spChg chg="del mod">
          <ac:chgData name="Sandra Silverio" userId="911bd91b-4f7b-4756-8155-0c11409226a6" providerId="ADAL" clId="{FC61665F-2BF6-4D09-B50F-50B83FF264E4}" dt="2023-12-10T22:28:04.228" v="211" actId="478"/>
          <ac:spMkLst>
            <pc:docMk/>
            <pc:sldMk cId="0" sldId="261"/>
            <ac:spMk id="103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7:43.823" v="206" actId="1076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9:06.253" v="223" actId="20577"/>
          <ac:spMkLst>
            <pc:docMk/>
            <pc:sldMk cId="0" sldId="261"/>
            <ac:spMk id="106" creationId="{00000000-0000-0000-0000-000000000000}"/>
          </ac:spMkLst>
        </pc:spChg>
        <pc:picChg chg="del">
          <ac:chgData name="Sandra Silverio" userId="911bd91b-4f7b-4756-8155-0c11409226a6" providerId="ADAL" clId="{FC61665F-2BF6-4D09-B50F-50B83FF264E4}" dt="2023-12-10T22:28:08.075" v="212" actId="478"/>
          <ac:picMkLst>
            <pc:docMk/>
            <pc:sldMk cId="0" sldId="261"/>
            <ac:picMk id="102" creationId="{00000000-0000-0000-0000-000000000000}"/>
          </ac:picMkLst>
        </pc:picChg>
        <pc:picChg chg="mod">
          <ac:chgData name="Sandra Silverio" userId="911bd91b-4f7b-4756-8155-0c11409226a6" providerId="ADAL" clId="{FC61665F-2BF6-4D09-B50F-50B83FF264E4}" dt="2023-12-10T22:28:38.498" v="217" actId="1076"/>
          <ac:picMkLst>
            <pc:docMk/>
            <pc:sldMk cId="0" sldId="261"/>
            <ac:picMk id="107" creationId="{00000000-0000-0000-0000-000000000000}"/>
          </ac:picMkLst>
        </pc:picChg>
      </pc:sldChg>
      <pc:sldChg chg="delSp modSp mod">
        <pc:chgData name="Sandra Silverio" userId="911bd91b-4f7b-4756-8155-0c11409226a6" providerId="ADAL" clId="{FC61665F-2BF6-4D09-B50F-50B83FF264E4}" dt="2023-12-10T22:30:54.993" v="239" actId="20577"/>
        <pc:sldMkLst>
          <pc:docMk/>
          <pc:sldMk cId="0" sldId="262"/>
        </pc:sldMkLst>
        <pc:spChg chg="del">
          <ac:chgData name="Sandra Silverio" userId="911bd91b-4f7b-4756-8155-0c11409226a6" providerId="ADAL" clId="{FC61665F-2BF6-4D09-B50F-50B83FF264E4}" dt="2023-12-10T22:30:35.654" v="232" actId="478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29:44.112" v="225" actId="790"/>
          <ac:spMkLst>
            <pc:docMk/>
            <pc:sldMk cId="0" sldId="262"/>
            <ac:spMk id="115" creationId="{00000000-0000-0000-0000-000000000000}"/>
          </ac:spMkLst>
        </pc:spChg>
        <pc:spChg chg="mod">
          <ac:chgData name="Sandra Silverio" userId="911bd91b-4f7b-4756-8155-0c11409226a6" providerId="ADAL" clId="{FC61665F-2BF6-4D09-B50F-50B83FF264E4}" dt="2023-12-10T22:30:54.993" v="239" actId="20577"/>
          <ac:spMkLst>
            <pc:docMk/>
            <pc:sldMk cId="0" sldId="262"/>
            <ac:spMk id="117" creationId="{00000000-0000-0000-0000-000000000000}"/>
          </ac:spMkLst>
        </pc:spChg>
        <pc:picChg chg="del">
          <ac:chgData name="Sandra Silverio" userId="911bd91b-4f7b-4756-8155-0c11409226a6" providerId="ADAL" clId="{FC61665F-2BF6-4D09-B50F-50B83FF264E4}" dt="2023-12-10T22:30:35.654" v="232" actId="478"/>
          <ac:picMkLst>
            <pc:docMk/>
            <pc:sldMk cId="0" sldId="262"/>
            <ac:picMk id="113" creationId="{00000000-0000-0000-0000-000000000000}"/>
          </ac:picMkLst>
        </pc:picChg>
        <pc:picChg chg="mod">
          <ac:chgData name="Sandra Silverio" userId="911bd91b-4f7b-4756-8155-0c11409226a6" providerId="ADAL" clId="{FC61665F-2BF6-4D09-B50F-50B83FF264E4}" dt="2023-12-10T22:30:41.428" v="233" actId="1076"/>
          <ac:picMkLst>
            <pc:docMk/>
            <pc:sldMk cId="0" sldId="262"/>
            <ac:picMk id="118" creationId="{00000000-0000-0000-0000-000000000000}"/>
          </ac:picMkLst>
        </pc:picChg>
      </pc:sldChg>
      <pc:sldChg chg="addSp delSp modSp mod">
        <pc:chgData name="Sandra Silverio" userId="911bd91b-4f7b-4756-8155-0c11409226a6" providerId="ADAL" clId="{FC61665F-2BF6-4D09-B50F-50B83FF264E4}" dt="2023-12-10T22:33:15.298" v="247"/>
        <pc:sldMkLst>
          <pc:docMk/>
          <pc:sldMk cId="0" sldId="263"/>
        </pc:sldMkLst>
        <pc:spChg chg="add mod">
          <ac:chgData name="Sandra Silverio" userId="911bd91b-4f7b-4756-8155-0c11409226a6" providerId="ADAL" clId="{FC61665F-2BF6-4D09-B50F-50B83FF264E4}" dt="2023-12-10T22:31:33.244" v="242" actId="1076"/>
          <ac:spMkLst>
            <pc:docMk/>
            <pc:sldMk cId="0" sldId="263"/>
            <ac:spMk id="2" creationId="{15E6F4F1-127E-ADAD-6EA0-FAB1F50AFABC}"/>
          </ac:spMkLst>
        </pc:spChg>
        <pc:spChg chg="add mod">
          <ac:chgData name="Sandra Silverio" userId="911bd91b-4f7b-4756-8155-0c11409226a6" providerId="ADAL" clId="{FC61665F-2BF6-4D09-B50F-50B83FF264E4}" dt="2023-12-10T22:32:53.786" v="245" actId="1076"/>
          <ac:spMkLst>
            <pc:docMk/>
            <pc:sldMk cId="0" sldId="263"/>
            <ac:spMk id="3" creationId="{D9C5811A-E49D-DBD0-929F-65E5411E64D5}"/>
          </ac:spMkLst>
        </pc:spChg>
        <pc:spChg chg="del">
          <ac:chgData name="Sandra Silverio" userId="911bd91b-4f7b-4756-8155-0c11409226a6" providerId="ADAL" clId="{FC61665F-2BF6-4D09-B50F-50B83FF264E4}" dt="2023-12-10T22:31:48.392" v="243" actId="478"/>
          <ac:spMkLst>
            <pc:docMk/>
            <pc:sldMk cId="0" sldId="263"/>
            <ac:spMk id="131" creationId="{00000000-0000-0000-0000-000000000000}"/>
          </ac:spMkLst>
        </pc:spChg>
        <pc:picChg chg="add mod">
          <ac:chgData name="Sandra Silverio" userId="911bd91b-4f7b-4756-8155-0c11409226a6" providerId="ADAL" clId="{FC61665F-2BF6-4D09-B50F-50B83FF264E4}" dt="2023-12-10T22:33:15.298" v="247"/>
          <ac:picMkLst>
            <pc:docMk/>
            <pc:sldMk cId="0" sldId="263"/>
            <ac:picMk id="4" creationId="{59C2692E-5B64-3EFF-A91F-3D746CCBE383}"/>
          </ac:picMkLst>
        </pc:picChg>
        <pc:picChg chg="del">
          <ac:chgData name="Sandra Silverio" userId="911bd91b-4f7b-4756-8155-0c11409226a6" providerId="ADAL" clId="{FC61665F-2BF6-4D09-B50F-50B83FF264E4}" dt="2023-12-10T22:33:04.499" v="246" actId="478"/>
          <ac:picMkLst>
            <pc:docMk/>
            <pc:sldMk cId="0" sldId="263"/>
            <ac:picMk id="127" creationId="{00000000-0000-0000-0000-000000000000}"/>
          </ac:picMkLst>
        </pc:picChg>
        <pc:picChg chg="del">
          <ac:chgData name="Sandra Silverio" userId="911bd91b-4f7b-4756-8155-0c11409226a6" providerId="ADAL" clId="{FC61665F-2BF6-4D09-B50F-50B83FF264E4}" dt="2023-12-10T22:31:25.551" v="240" actId="478"/>
          <ac:picMkLst>
            <pc:docMk/>
            <pc:sldMk cId="0" sldId="263"/>
            <ac:picMk id="13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258823" y="315618"/>
            <a:ext cx="925855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alibri"/>
              <a:buNone/>
              <a:defRPr sz="432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137629" y="275183"/>
            <a:ext cx="9382125" cy="6877684"/>
            <a:chOff x="137629" y="275183"/>
            <a:chExt cx="9382125" cy="6877684"/>
          </a:xfrm>
        </p:grpSpPr>
        <p:sp>
          <p:nvSpPr>
            <p:cNvPr id="46" name="Google Shape;46;p1"/>
            <p:cNvSpPr/>
            <p:nvPr/>
          </p:nvSpPr>
          <p:spPr>
            <a:xfrm>
              <a:off x="137629" y="275183"/>
              <a:ext cx="9382125" cy="6877684"/>
            </a:xfrm>
            <a:custGeom>
              <a:avLst/>
              <a:gdLst/>
              <a:ahLst/>
              <a:cxnLst/>
              <a:rect l="l" t="t" r="r" b="b"/>
              <a:pathLst>
                <a:path w="9382125" h="6877684" extrusionOk="0">
                  <a:moveTo>
                    <a:pt x="9382100" y="0"/>
                  </a:moveTo>
                  <a:lnTo>
                    <a:pt x="0" y="0"/>
                  </a:lnTo>
                  <a:lnTo>
                    <a:pt x="0" y="60947"/>
                  </a:lnTo>
                  <a:lnTo>
                    <a:pt x="0" y="6817703"/>
                  </a:lnTo>
                  <a:lnTo>
                    <a:pt x="0" y="6877380"/>
                  </a:lnTo>
                  <a:lnTo>
                    <a:pt x="9382100" y="6877380"/>
                  </a:lnTo>
                  <a:lnTo>
                    <a:pt x="9382100" y="6817703"/>
                  </a:lnTo>
                  <a:lnTo>
                    <a:pt x="60464" y="6817703"/>
                  </a:lnTo>
                  <a:lnTo>
                    <a:pt x="60464" y="60947"/>
                  </a:lnTo>
                  <a:lnTo>
                    <a:pt x="9322308" y="60947"/>
                  </a:lnTo>
                  <a:lnTo>
                    <a:pt x="9322308" y="6817271"/>
                  </a:lnTo>
                  <a:lnTo>
                    <a:pt x="9382100" y="6817271"/>
                  </a:lnTo>
                  <a:lnTo>
                    <a:pt x="9382100" y="60947"/>
                  </a:lnTo>
                  <a:lnTo>
                    <a:pt x="9382100" y="60452"/>
                  </a:lnTo>
                  <a:lnTo>
                    <a:pt x="9382100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925" y="554847"/>
            <a:ext cx="3696348" cy="369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Descrição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legal -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Licença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Creative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Commons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 Os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materiais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publicados no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sítio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Web do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projeto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Opsizo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classificados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como Recursos Educativos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Abertos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(REA) 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podem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ser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livremente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autorização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seus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criadores):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descarregados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utilizados, reutilizados, copiados, adaptados 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partilhados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pelos utilizadores,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informação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sobre a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fonte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origem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065065" y="6214875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apoio da Comissão Europeia à produção desta publicação não constitui uma aprovação do seu conteúdo, que reflete apenas as opiniões dos autores, e a Comissão não pode ser responsabilizada por qualquer utilização que possa ser feita da informação nela contida.</a:t>
            </a:r>
            <a:endParaRPr lang="pt-PT" sz="5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628969" y="3222063"/>
            <a:ext cx="8362631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Ferramentas para apoiar a autoeficácia e </a:t>
            </a:r>
            <a:r>
              <a:rPr lang="pt-PT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autodeterminação</a:t>
            </a:r>
            <a:endParaRPr lang="pt-PT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pt-PT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pt-PT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PT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Desenvolvido por LWL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0D4ACFD-173F-5851-48E0-D532FE6EA3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69" y="6192648"/>
            <a:ext cx="2345459" cy="419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1577111" y="356564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4089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Autoeficácia e autodeterminação no local de trabalho </a:t>
            </a:r>
            <a:endParaRPr lang="pt-PT" sz="24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400059" y="1703656"/>
            <a:ext cx="5168104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A importância de níveis elevados de autoeficácia e autodeterminação no local de trabalho não pode ser subestimada.  Constituem um elemento importante para a realização de tarefas e resultados relacionados com objetivos e os gestores devem utilizar estratégias-chave para garantir que os níveis são desenvolvidos e mantidos. 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Google Shape;63;p2" descr="The Surprising Ways We Form Belie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2670" y="2227539"/>
            <a:ext cx="3487525" cy="1953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 descr="Why We Should Avoid Asking 'Why?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629" y="2983407"/>
            <a:ext cx="262890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1545021" y="226584"/>
            <a:ext cx="79799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4089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Porque é que a autoeficácia e a autodeterminação são importantes?</a:t>
            </a:r>
            <a:endParaRPr lang="pt-PT" sz="24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2669627" y="1275429"/>
            <a:ext cx="6855371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A autoeficácia e a autodeterminação são importantes porque encorajam pensamentos positivos sobre nós. O sentimento de autoeficácia ajuda as pessoas a sentirem-se e a funcionarem melhor. Contribuem, também, para um sentimento interno de força e competência, para além de serem uma componente crucial do trabalho à distância. 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Para garantir que os colaboradores se sentem bem, capazes, menos apreensivos e que podem avançar na vida, é psicologicamente necessário trabalhar no sentido de aumentar a confiança nas suas capacidades para resolver problemas, tanto dentro, como fora do local de trabalho.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1562529" y="260077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4089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Guia passo-a-passo para gestores: suporte</a:t>
            </a:r>
            <a:endParaRPr lang="pt-PT" sz="24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348430" y="1361492"/>
            <a:ext cx="9100370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PT" sz="18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1. Reveja o atual sistema de apoio e supervisão no local de trabalho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Assegurar reuniões individuais e de equipa regulares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Documentar todas as ações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Dar e encorajar o</a:t>
            </a:r>
            <a:r>
              <a:rPr lang="pt-PT" sz="1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feedback 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 garantir que é claro e conciso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Elogiar as realizações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85" name="Google Shape;85;p4" descr="Support opportunit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3902" y="436227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332338" y="930769"/>
            <a:ext cx="8999499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2. Reveja as oportunidades de formação no local de trabalho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Realizar uma auditoria à formação das equipas e das funções relevantes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Identificar lacunas de competências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Incentivar a participação em ações de formação e de formação contínua pertinentes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Acompanhar o progresso da formação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96" name="Google Shape;96;p5" descr="The Ultimate Guide to Writing User Manuals | The TechSmith Blo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1019" y="4666593"/>
            <a:ext cx="24955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2;p4">
            <a:extLst>
              <a:ext uri="{FF2B5EF4-FFF2-40B4-BE49-F238E27FC236}">
                <a16:creationId xmlns:a16="http://schemas.microsoft.com/office/drawing/2014/main" id="{04E74686-5BDB-7691-4D49-F20AD17CE2C9}"/>
              </a:ext>
            </a:extLst>
          </p:cNvPr>
          <p:cNvSpPr txBox="1"/>
          <p:nvPr/>
        </p:nvSpPr>
        <p:spPr>
          <a:xfrm>
            <a:off x="1562529" y="260077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4089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Guia passo-a-passo para gestores: formação</a:t>
            </a:r>
            <a:endParaRPr lang="pt-PT" sz="24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/>
          <p:nvPr/>
        </p:nvSpPr>
        <p:spPr>
          <a:xfrm>
            <a:off x="363371" y="1371796"/>
            <a:ext cx="881068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3. Estabeleça um programa de mentoria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Criar modelos na organização - desempenham um papel vital no desenvolvimento da autoeficácia e da autodeterminação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Estabelecer um tempo e um espaço para reuniões de mentores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Fornecer formação e apoio aos mentores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Integrar este aspeto na sua função de RH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07" name="Google Shape;107;p6" descr="3 Companies with Great Mentoring Programs and Why You Should Have One Too |  by Jacob Morgan | Jacob Morgan | Med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6122" y="4512639"/>
            <a:ext cx="29622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2;p4">
            <a:extLst>
              <a:ext uri="{FF2B5EF4-FFF2-40B4-BE49-F238E27FC236}">
                <a16:creationId xmlns:a16="http://schemas.microsoft.com/office/drawing/2014/main" id="{126AB427-19F8-5469-D6C9-7A77253D2E84}"/>
              </a:ext>
            </a:extLst>
          </p:cNvPr>
          <p:cNvSpPr txBox="1"/>
          <p:nvPr/>
        </p:nvSpPr>
        <p:spPr>
          <a:xfrm>
            <a:off x="1562529" y="260077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4089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Guia passo-a-passo para gestores: mentoria</a:t>
            </a:r>
            <a:endParaRPr lang="pt-PT" sz="24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358404" y="1364523"/>
            <a:ext cx="8941779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4. Estabeleça um programa de reconhecimento e recompensa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Elogiar quando uma tarefa é concluída com um elevado nível de qualidade</a:t>
            </a:r>
            <a:endParaRPr lang="pt-PT"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Considerar o reconhecimento público, por exemplo, através de uma mensagem eletrónica dirigida a toda a empresa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Estabelecer uma estrutura de bónus/recompensas para os melhores desempenhos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pt-PT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Dizer obrigado!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18" name="Google Shape;118;p7" descr="75 Best Thank-You Messages and Words of Appreci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7426" y="4742793"/>
            <a:ext cx="214312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2;p4">
            <a:extLst>
              <a:ext uri="{FF2B5EF4-FFF2-40B4-BE49-F238E27FC236}">
                <a16:creationId xmlns:a16="http://schemas.microsoft.com/office/drawing/2014/main" id="{469CC4AF-C99D-17E0-EC7A-127BA0F5EDE6}"/>
              </a:ext>
            </a:extLst>
          </p:cNvPr>
          <p:cNvSpPr txBox="1"/>
          <p:nvPr/>
        </p:nvSpPr>
        <p:spPr>
          <a:xfrm>
            <a:off x="1562529" y="260077"/>
            <a:ext cx="7280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4089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Guia passo-a-passo para gestores: recompensa</a:t>
            </a:r>
            <a:endParaRPr lang="pt-PT" sz="24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3741" y="812347"/>
            <a:ext cx="38100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8"/>
          <p:cNvGrpSpPr/>
          <p:nvPr/>
        </p:nvGrpSpPr>
        <p:grpSpPr>
          <a:xfrm>
            <a:off x="260375" y="272846"/>
            <a:ext cx="9229725" cy="6772275"/>
            <a:chOff x="260375" y="272846"/>
            <a:chExt cx="9229725" cy="6772275"/>
          </a:xfrm>
        </p:grpSpPr>
        <p:sp>
          <p:nvSpPr>
            <p:cNvPr id="125" name="Google Shape;125;p8"/>
            <p:cNvSpPr/>
            <p:nvPr/>
          </p:nvSpPr>
          <p:spPr>
            <a:xfrm>
              <a:off x="260375" y="272846"/>
              <a:ext cx="9229725" cy="6772275"/>
            </a:xfrm>
            <a:custGeom>
              <a:avLst/>
              <a:gdLst/>
              <a:ahLst/>
              <a:cxnLst/>
              <a:rect l="l" t="t" r="r" b="b"/>
              <a:pathLst>
                <a:path w="9229725" h="6772275" extrusionOk="0">
                  <a:moveTo>
                    <a:pt x="9229674" y="0"/>
                  </a:moveTo>
                  <a:lnTo>
                    <a:pt x="9170848" y="0"/>
                  </a:lnTo>
                  <a:lnTo>
                    <a:pt x="9170848" y="59715"/>
                  </a:lnTo>
                  <a:lnTo>
                    <a:pt x="9170848" y="6713220"/>
                  </a:lnTo>
                  <a:lnTo>
                    <a:pt x="59474" y="6713220"/>
                  </a:lnTo>
                  <a:lnTo>
                    <a:pt x="59474" y="59715"/>
                  </a:lnTo>
                  <a:lnTo>
                    <a:pt x="9170848" y="59715"/>
                  </a:lnTo>
                  <a:lnTo>
                    <a:pt x="9170848" y="0"/>
                  </a:lnTo>
                  <a:lnTo>
                    <a:pt x="0" y="0"/>
                  </a:lnTo>
                  <a:lnTo>
                    <a:pt x="0" y="59715"/>
                  </a:lnTo>
                  <a:lnTo>
                    <a:pt x="0" y="6713220"/>
                  </a:lnTo>
                  <a:lnTo>
                    <a:pt x="0" y="6771653"/>
                  </a:lnTo>
                  <a:lnTo>
                    <a:pt x="9229674" y="6771653"/>
                  </a:lnTo>
                  <a:lnTo>
                    <a:pt x="9229674" y="6713410"/>
                  </a:lnTo>
                  <a:lnTo>
                    <a:pt x="9229674" y="6713220"/>
                  </a:lnTo>
                  <a:lnTo>
                    <a:pt x="9229674" y="59715"/>
                  </a:lnTo>
                  <a:lnTo>
                    <a:pt x="9229674" y="59524"/>
                  </a:lnTo>
                  <a:lnTo>
                    <a:pt x="9229674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E6F4F1-127E-ADAD-6EA0-FAB1F50AFABC}"/>
              </a:ext>
            </a:extLst>
          </p:cNvPr>
          <p:cNvSpPr txBox="1"/>
          <p:nvPr/>
        </p:nvSpPr>
        <p:spPr>
          <a:xfrm>
            <a:off x="350874" y="3824757"/>
            <a:ext cx="904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OBRIGADO</a:t>
            </a:r>
            <a:endParaRPr lang="pt-PT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23;p23">
            <a:extLst>
              <a:ext uri="{FF2B5EF4-FFF2-40B4-BE49-F238E27FC236}">
                <a16:creationId xmlns:a16="http://schemas.microsoft.com/office/drawing/2014/main" id="{D9C5811A-E49D-DBD0-929F-65E5411E64D5}"/>
              </a:ext>
            </a:extLst>
          </p:cNvPr>
          <p:cNvSpPr txBox="1"/>
          <p:nvPr/>
        </p:nvSpPr>
        <p:spPr>
          <a:xfrm>
            <a:off x="1446920" y="4990393"/>
            <a:ext cx="670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Continue o seu percurso de formação em: </a:t>
            </a:r>
            <a:r>
              <a:rPr lang="pt-PT" sz="1800" b="1" i="0" u="none" strike="noStrike" cap="none" dirty="0">
                <a:solidFill>
                  <a:srgbClr val="78D7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opsizo.eu/</a:t>
            </a:r>
            <a:r>
              <a:rPr lang="pt-PT" sz="1800" b="1" i="0" u="none" strike="noStrike" cap="none" dirty="0" err="1">
                <a:solidFill>
                  <a:srgbClr val="78D7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index.php</a:t>
            </a:r>
            <a:r>
              <a:rPr lang="pt-PT" sz="1800" b="1" i="0" u="none" strike="noStrike" cap="none" dirty="0">
                <a:solidFill>
                  <a:srgbClr val="78D7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  </a:t>
            </a:r>
            <a:endParaRPr lang="pt-PT" sz="1800" b="0" i="0" u="none" strike="noStrike" cap="none" dirty="0">
              <a:solidFill>
                <a:srgbClr val="78D74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Google Shape;50;p1">
            <a:extLst>
              <a:ext uri="{FF2B5EF4-FFF2-40B4-BE49-F238E27FC236}">
                <a16:creationId xmlns:a16="http://schemas.microsoft.com/office/drawing/2014/main" id="{9F69F71A-6B5F-245B-6D39-0027A74CB7D8}"/>
              </a:ext>
            </a:extLst>
          </p:cNvPr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Descrição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legal -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Licença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Creative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Commons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 Os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materiais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publicados no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sítio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Web do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projeto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Opsizo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classificados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como Recursos Educativos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Abertos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(REA) 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podem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ser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livremente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autorização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seus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criadores):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descarregados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utilizados, reutilizados, copiados, adaptados 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partilhados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pelos utilizadores,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informação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sobre a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fonte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35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origem</a:t>
            </a:r>
            <a:r>
              <a:rPr lang="es-ES" sz="3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51;p1">
            <a:extLst>
              <a:ext uri="{FF2B5EF4-FFF2-40B4-BE49-F238E27FC236}">
                <a16:creationId xmlns:a16="http://schemas.microsoft.com/office/drawing/2014/main" id="{73FA3EE6-FE91-EA30-92D9-82E3803987EC}"/>
              </a:ext>
            </a:extLst>
          </p:cNvPr>
          <p:cNvSpPr txBox="1"/>
          <p:nvPr/>
        </p:nvSpPr>
        <p:spPr>
          <a:xfrm>
            <a:off x="3065065" y="6214875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5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apoio da Comissão Europeia à produção desta publicação não constitui uma aprovação do seu conteúdo, que reflete apenas as opiniões dos autores, e a Comissão não pode ser responsabilizada por qualquer utilização que possa ser feita da informação nela contida.</a:t>
            </a:r>
            <a:endParaRPr lang="pt-PT" sz="5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152C3B2-F742-D873-9240-3A97516E42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69" y="6192648"/>
            <a:ext cx="2345459" cy="419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Personalizado</PresentationFormat>
  <Paragraphs>40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Tahoma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Cristina</dc:creator>
  <cp:keywords>, docId:8F3FA08DE918B76ABED120DA54C4551B</cp:keywords>
  <cp:lastModifiedBy>Miriam IWS</cp:lastModifiedBy>
  <cp:revision>2</cp:revision>
  <dcterms:created xsi:type="dcterms:W3CDTF">2022-12-16T10:07:41Z</dcterms:created>
  <dcterms:modified xsi:type="dcterms:W3CDTF">2023-12-27T11:51:12Z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</Properties>
</file>